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1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sus\Documents\bechara\wor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5316"/>
            <a:ext cx="8337550" cy="33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3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sus\Documents\bechara\profEtelvino2015-geolocalizacao-anot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599"/>
            <a:ext cx="5440363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5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sus\Documents\bechara\profEtelvino2015-y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096000" cy="65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9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sus\Documents\bechara\profEtelvino2015-circular-anot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397625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9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sus\Documents\bechara\descendentes-bar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6" y="1447800"/>
            <a:ext cx="749935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0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</dc:creator>
  <cp:lastModifiedBy>Jesus</cp:lastModifiedBy>
  <cp:revision>2</cp:revision>
  <dcterms:created xsi:type="dcterms:W3CDTF">2006-08-16T00:00:00Z</dcterms:created>
  <dcterms:modified xsi:type="dcterms:W3CDTF">2015-11-02T00:10:23Z</dcterms:modified>
</cp:coreProperties>
</file>