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88" r:id="rId5"/>
    <p:sldId id="285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5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7" r:id="rId24"/>
    <p:sldId id="275" r:id="rId25"/>
    <p:sldId id="276" r:id="rId26"/>
    <p:sldId id="279" r:id="rId27"/>
    <p:sldId id="278" r:id="rId28"/>
    <p:sldId id="280" r:id="rId29"/>
    <p:sldId id="287" r:id="rId30"/>
    <p:sldId id="281" r:id="rId31"/>
    <p:sldId id="282" r:id="rId32"/>
    <p:sldId id="283" r:id="rId33"/>
    <p:sldId id="284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B804-DFA3-4F91-889B-03AC635A4C0F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CCD-EDEE-4E9A-A393-CE619D6DF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22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B804-DFA3-4F91-889B-03AC635A4C0F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CCD-EDEE-4E9A-A393-CE619D6DF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792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B804-DFA3-4F91-889B-03AC635A4C0F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CCD-EDEE-4E9A-A393-CE619D6DF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675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B804-DFA3-4F91-889B-03AC635A4C0F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CCD-EDEE-4E9A-A393-CE619D6DF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1209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B804-DFA3-4F91-889B-03AC635A4C0F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CCD-EDEE-4E9A-A393-CE619D6DF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80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B804-DFA3-4F91-889B-03AC635A4C0F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CCD-EDEE-4E9A-A393-CE619D6DF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26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B804-DFA3-4F91-889B-03AC635A4C0F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CCD-EDEE-4E9A-A393-CE619D6DF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748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B804-DFA3-4F91-889B-03AC635A4C0F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CCD-EDEE-4E9A-A393-CE619D6DF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930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B804-DFA3-4F91-889B-03AC635A4C0F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CCD-EDEE-4E9A-A393-CE619D6DF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8334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B804-DFA3-4F91-889B-03AC635A4C0F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CCD-EDEE-4E9A-A393-CE619D6DF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347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B804-DFA3-4F91-889B-03AC635A4C0F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CCD-EDEE-4E9A-A393-CE619D6DF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973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8B804-DFA3-4F91-889B-03AC635A4C0F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2DCCD-EDEE-4E9A-A393-CE619D6DF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52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rofessor.ufabc.edu.br/~leigui/pesquisa/index.html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professor.ufabc.edu.br/~leigui/pesquisa/arquivos/AulasROOT/IntroRoot.pdf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professor.ufabc.edu.br/~leigui/pesquisa/arquivos/AulasFisicaAstrop.pdf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rofessor.ufabc.edu.br/~leigui/pesquisa/arquivos/RCs%20e%20a%20origem%20da%20vida.pptx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43608" y="1341923"/>
            <a:ext cx="66247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Informes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Apresentação: Raios Cósmicos e Origem da Vida (partes)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Instalação </a:t>
            </a:r>
            <a:r>
              <a:rPr lang="pt-BR" dirty="0" err="1" smtClean="0"/>
              <a:t>Dev</a:t>
            </a:r>
            <a:r>
              <a:rPr lang="pt-BR" dirty="0" smtClean="0"/>
              <a:t>-C++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Instalação do ROOT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Aula 1 de </a:t>
            </a:r>
            <a:r>
              <a:rPr lang="pt-BR" dirty="0" err="1" smtClean="0"/>
              <a:t>Astropartículas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Instalação do Anaconda (Python)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475656" y="338349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Reunião do Grupo de Raios Cósmicos – divisão PDPD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11560" y="5949280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>
                <a:solidFill>
                  <a:srgbClr val="FF0000"/>
                </a:solidFill>
              </a:rPr>
              <a:t>Prof. Marcelo </a:t>
            </a:r>
            <a:r>
              <a:rPr lang="pt-BR" sz="2400" dirty="0" err="1" smtClean="0">
                <a:solidFill>
                  <a:srgbClr val="FF0000"/>
                </a:solidFill>
              </a:rPr>
              <a:t>Leigui</a:t>
            </a:r>
            <a:r>
              <a:rPr lang="pt-BR" sz="2400" dirty="0" smtClean="0">
                <a:solidFill>
                  <a:srgbClr val="FF0000"/>
                </a:solidFill>
              </a:rPr>
              <a:t/>
            </a:r>
            <a:br>
              <a:rPr lang="pt-BR" sz="2400" dirty="0" smtClean="0">
                <a:solidFill>
                  <a:srgbClr val="FF0000"/>
                </a:solidFill>
              </a:rPr>
            </a:br>
            <a:r>
              <a:rPr lang="pt-BR" sz="2400" dirty="0" smtClean="0">
                <a:solidFill>
                  <a:srgbClr val="FF0000"/>
                </a:solidFill>
              </a:rPr>
              <a:t>21/8/25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132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85738"/>
            <a:ext cx="8942387" cy="648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507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1913"/>
            <a:ext cx="8970963" cy="673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640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23863"/>
            <a:ext cx="8999537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869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7258160" cy="614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de seta reta 2"/>
          <p:cNvCxnSpPr/>
          <p:nvPr/>
        </p:nvCxnSpPr>
        <p:spPr>
          <a:xfrm flipH="1" flipV="1">
            <a:off x="4932040" y="908720"/>
            <a:ext cx="288032" cy="36004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824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8103170" cy="631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8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23850"/>
            <a:ext cx="8951913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500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6912" y="304443"/>
            <a:ext cx="1240155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69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720238" cy="562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024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95325"/>
            <a:ext cx="8980487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479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328613"/>
            <a:ext cx="8980487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093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0" y="404664"/>
            <a:ext cx="9039338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700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423863"/>
            <a:ext cx="8980487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85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80887" cy="597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487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96" y="908720"/>
            <a:ext cx="921751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929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96" y="908720"/>
            <a:ext cx="921751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3213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194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714375"/>
            <a:ext cx="678021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de seta reta 3"/>
          <p:cNvCxnSpPr/>
          <p:nvPr/>
        </p:nvCxnSpPr>
        <p:spPr>
          <a:xfrm flipH="1" flipV="1">
            <a:off x="1979712" y="5589240"/>
            <a:ext cx="288032" cy="36004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724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5"/>
            <a:ext cx="6217975" cy="641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611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5"/>
            <a:ext cx="6217975" cy="641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730" y="476672"/>
            <a:ext cx="9227730" cy="48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441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523875"/>
            <a:ext cx="7743825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575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409575"/>
            <a:ext cx="573405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73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36712"/>
            <a:ext cx="9123305" cy="484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275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791" y="188640"/>
            <a:ext cx="4769950" cy="649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055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3" y="692696"/>
            <a:ext cx="9148883" cy="526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454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262063"/>
            <a:ext cx="645795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039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11543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734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626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342900"/>
            <a:ext cx="818197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275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208837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60978"/>
            <a:ext cx="6587345" cy="389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771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876308" cy="497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3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7258160" cy="614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261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880024" cy="452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132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092280" cy="540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465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41</Words>
  <Application>Microsoft Office PowerPoint</Application>
  <PresentationFormat>Apresentação na tela (4:3)</PresentationFormat>
  <Paragraphs>15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 Augusto Leigui de Oliveira</dc:creator>
  <cp:lastModifiedBy>Marcelo Augusto Leigui de Oliveira</cp:lastModifiedBy>
  <cp:revision>13</cp:revision>
  <dcterms:created xsi:type="dcterms:W3CDTF">2025-08-21T13:42:22Z</dcterms:created>
  <dcterms:modified xsi:type="dcterms:W3CDTF">2025-08-21T15:42:49Z</dcterms:modified>
</cp:coreProperties>
</file>